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73" r:id="rId2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5B99"/>
    <a:srgbClr val="281A39"/>
    <a:srgbClr val="444350"/>
    <a:srgbClr val="1C5598"/>
    <a:srgbClr val="FBB019"/>
    <a:srgbClr val="1B5E9E"/>
    <a:srgbClr val="FFC20E"/>
    <a:srgbClr val="FFCC66"/>
    <a:srgbClr val="004A84"/>
    <a:srgbClr val="F2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44" d="100"/>
          <a:sy n="44" d="100"/>
        </p:scale>
        <p:origin x="834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F19CD5-6195-4C51-817B-6B88E6090E40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43D30-95C2-463F-99C6-A313613DBE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2696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5D30A-C669-4715-80AA-2D0CDA432F72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C03320-1D31-4B06-BDEC-70C02D4CC7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596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C03320-1D31-4B06-BDEC-70C02D4CC7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2408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150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1596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850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68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8214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35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8080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6638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834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663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91147-C5B2-4010-97DA-E02DF7388C11}" type="datetimeFigureOut">
              <a:rPr lang="en-GB" smtClean="0"/>
              <a:t>13/04/2022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DE419-2AEA-43A5-99D2-DD65D5062C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99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CD80DEF-12BA-44BF-A13D-899E65E62CD1}"/>
              </a:ext>
            </a:extLst>
          </p:cNvPr>
          <p:cNvSpPr/>
          <p:nvPr/>
        </p:nvSpPr>
        <p:spPr>
          <a:xfrm>
            <a:off x="1" y="0"/>
            <a:ext cx="12192000" cy="376846"/>
          </a:xfrm>
          <a:prstGeom prst="rect">
            <a:avLst/>
          </a:prstGeom>
          <a:solidFill>
            <a:srgbClr val="281A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786D3BB-F6FE-4230-8244-BE4F41A915B1}"/>
              </a:ext>
            </a:extLst>
          </p:cNvPr>
          <p:cNvSpPr/>
          <p:nvPr/>
        </p:nvSpPr>
        <p:spPr>
          <a:xfrm>
            <a:off x="0" y="6481154"/>
            <a:ext cx="12192000" cy="376846"/>
          </a:xfrm>
          <a:prstGeom prst="rect">
            <a:avLst/>
          </a:prstGeom>
          <a:solidFill>
            <a:srgbClr val="281A3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A377F17-A9BB-4C2D-95AB-D321957ED215}"/>
              </a:ext>
            </a:extLst>
          </p:cNvPr>
          <p:cNvSpPr/>
          <p:nvPr/>
        </p:nvSpPr>
        <p:spPr>
          <a:xfrm>
            <a:off x="469205" y="754180"/>
            <a:ext cx="11253590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Heads of Year and Form Tutors</a:t>
            </a:r>
          </a:p>
          <a:p>
            <a:r>
              <a:rPr lang="en-US" sz="2500" b="1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What does a Head of Year or Form Tutor need to be able to find out from Analytics?</a:t>
            </a:r>
          </a:p>
          <a:p>
            <a:endParaRPr lang="en-US" b="1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Overall performance of all students in cohort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Performance against expectation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What factors are affecting performance? e.g. attendance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How groups of students (e.g. Boys/Girls, PP, SEND) are performing compared to the whole cohort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Are there any trends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Students not meeting headline measures (e.g. English not maths)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444350"/>
              </a:solidFill>
              <a:latin typeface="Franklin Gothic Book" panose="020B0503020102020204" pitchFamily="34" charset="0"/>
              <a:cs typeface="Montserra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Performance over time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444350"/>
                </a:solidFill>
                <a:latin typeface="Franklin Gothic Book" panose="020B0503020102020204" pitchFamily="34" charset="0"/>
                <a:cs typeface="Montserrat"/>
              </a:rPr>
              <a:t>Identifying intervention groups across all qualifications</a:t>
            </a:r>
            <a:endParaRPr lang="en-US" dirty="0">
              <a:solidFill>
                <a:srgbClr val="444350"/>
              </a:solidFill>
              <a:latin typeface="Montserrat"/>
              <a:cs typeface="Montserrat"/>
            </a:endParaRPr>
          </a:p>
        </p:txBody>
      </p:sp>
      <p:pic>
        <p:nvPicPr>
          <p:cNvPr id="8" name="Picture 7" descr="Icon&#10;&#10;Description automatically generated with medium confidence">
            <a:extLst>
              <a:ext uri="{FF2B5EF4-FFF2-40B4-BE49-F238E27FC236}">
                <a16:creationId xmlns:a16="http://schemas.microsoft.com/office/drawing/2014/main" id="{7B543B23-1CBB-4383-9825-F291B0B07C7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0274" y="4991459"/>
            <a:ext cx="1947124" cy="1343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5154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_VideoTutorialSlides_2017" id="{953850CC-5610-47A0-9B52-8EBA35FA6B03}" vid="{C5B43EBF-CBFF-4FA4-A3DF-067E1E1AC91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EAPVideos</Template>
  <TotalTime>648</TotalTime>
  <Words>98</Words>
  <Application>Microsoft Office PowerPoint</Application>
  <PresentationFormat>Widescreen</PresentationFormat>
  <Paragraphs>17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Franklin Gothic Book</vt:lpstr>
      <vt:lpstr>Montserrat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Video Tutorial</dc:title>
  <dc:creator>Heather Smyth</dc:creator>
  <cp:lastModifiedBy>Adrian Foreman</cp:lastModifiedBy>
  <cp:revision>42</cp:revision>
  <cp:lastPrinted>2014-01-09T10:20:18Z</cp:lastPrinted>
  <dcterms:created xsi:type="dcterms:W3CDTF">2017-05-11T09:07:43Z</dcterms:created>
  <dcterms:modified xsi:type="dcterms:W3CDTF">2022-04-13T15:43:47Z</dcterms:modified>
</cp:coreProperties>
</file>