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5B99"/>
    <a:srgbClr val="281A39"/>
    <a:srgbClr val="444350"/>
    <a:srgbClr val="1C5598"/>
    <a:srgbClr val="FBB019"/>
    <a:srgbClr val="1B5E9E"/>
    <a:srgbClr val="FFC20E"/>
    <a:srgbClr val="FFCC66"/>
    <a:srgbClr val="004A84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19CD5-6195-4C51-817B-6B88E6090E40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3D30-95C2-463F-99C6-A313613DB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5D30A-C669-4715-80AA-2D0CDA432F72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03320-1D31-4B06-BDEC-70C02D4CC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9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03320-1D31-4B06-BDEC-70C02D4CC7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0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5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6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35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63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3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6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1147-C5B2-4010-97DA-E02DF7388C1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D80DEF-12BA-44BF-A13D-899E65E62CD1}"/>
              </a:ext>
            </a:extLst>
          </p:cNvPr>
          <p:cNvSpPr/>
          <p:nvPr/>
        </p:nvSpPr>
        <p:spPr>
          <a:xfrm>
            <a:off x="1" y="0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86D3BB-F6FE-4230-8244-BE4F41A915B1}"/>
              </a:ext>
            </a:extLst>
          </p:cNvPr>
          <p:cNvSpPr/>
          <p:nvPr/>
        </p:nvSpPr>
        <p:spPr>
          <a:xfrm>
            <a:off x="0" y="6481154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995ECA1-1940-40F5-ADDB-B3F1CEBE56BE}"/>
              </a:ext>
            </a:extLst>
          </p:cNvPr>
          <p:cNvGrpSpPr/>
          <p:nvPr/>
        </p:nvGrpSpPr>
        <p:grpSpPr>
          <a:xfrm>
            <a:off x="469204" y="669205"/>
            <a:ext cx="11488194" cy="5665769"/>
            <a:chOff x="469204" y="669205"/>
            <a:chExt cx="11488194" cy="5665769"/>
          </a:xfrm>
        </p:grpSpPr>
        <p:pic>
          <p:nvPicPr>
            <p:cNvPr id="3" name="Picture 2" descr="Icon&#10;&#10;Description automatically generated with medium confidence">
              <a:extLst>
                <a:ext uri="{FF2B5EF4-FFF2-40B4-BE49-F238E27FC236}">
                  <a16:creationId xmlns:a16="http://schemas.microsoft.com/office/drawing/2014/main" id="{0992B891-EA7E-4CED-900C-DAFD88166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0274" y="4991459"/>
              <a:ext cx="1947124" cy="134351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A377F17-A9BB-4C2D-95AB-D321957ED215}"/>
                </a:ext>
              </a:extLst>
            </p:cNvPr>
            <p:cNvSpPr/>
            <p:nvPr/>
          </p:nvSpPr>
          <p:spPr>
            <a:xfrm>
              <a:off x="469204" y="669205"/>
              <a:ext cx="11305701" cy="5509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Special Educational Needs Co-</a:t>
              </a:r>
              <a:r>
                <a:rPr lang="en-US" sz="3600" b="1" dirty="0" err="1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ordinator</a:t>
              </a:r>
              <a:endParaRPr lang="en-US" sz="3600" b="1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r>
                <a:rPr lang="en-US" sz="2800" b="1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What does a SENCO need to be able to find out from Analytics?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all SEN students against expected attainment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all SEN students over time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Identifying individual students who are underperforming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444350"/>
                  </a:solidFill>
                  <a:latin typeface="Franklin Gothic Book" panose="020B0503020102020204" pitchFamily="34" charset="0"/>
                  <a:cs typeface="Montserrat"/>
                </a:rPr>
                <a:t>Performance of SEN students compared to non-SEN students</a:t>
              </a:r>
            </a:p>
            <a:p>
              <a:endParaRPr lang="en-US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pPr marL="285750" indent="-285750">
                <a:buBlip>
                  <a:blip r:embed="rId4"/>
                </a:buBlip>
              </a:pPr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  <a:p>
              <a:endParaRPr lang="en-US" dirty="0">
                <a:solidFill>
                  <a:srgbClr val="444350"/>
                </a:solidFill>
                <a:latin typeface="Montserrat"/>
                <a:cs typeface="Montserra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5154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_VideoTutorialSlides_2017" id="{953850CC-5610-47A0-9B52-8EBA35FA6B03}" vid="{C5B43EBF-CBFF-4FA4-A3DF-067E1E1AC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EAPVideos</Template>
  <TotalTime>660</TotalTime>
  <Words>48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Franklin Gothic Book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Tutorial</dc:title>
  <dc:creator>Heather Smyth</dc:creator>
  <cp:lastModifiedBy>Adrian Foreman</cp:lastModifiedBy>
  <cp:revision>40</cp:revision>
  <cp:lastPrinted>2014-01-09T10:20:18Z</cp:lastPrinted>
  <dcterms:created xsi:type="dcterms:W3CDTF">2017-05-11T09:07:43Z</dcterms:created>
  <dcterms:modified xsi:type="dcterms:W3CDTF">2022-04-19T11:45:00Z</dcterms:modified>
</cp:coreProperties>
</file>