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5B99"/>
    <a:srgbClr val="281A39"/>
    <a:srgbClr val="444350"/>
    <a:srgbClr val="1C5598"/>
    <a:srgbClr val="FBB019"/>
    <a:srgbClr val="1B5E9E"/>
    <a:srgbClr val="FFC20E"/>
    <a:srgbClr val="FFCC66"/>
    <a:srgbClr val="004A84"/>
    <a:srgbClr val="F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19CD5-6195-4C51-817B-6B88E6090E40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43D30-95C2-463F-99C6-A313613DB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69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5D30A-C669-4715-80AA-2D0CDA432F72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03320-1D31-4B06-BDEC-70C02D4CC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9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03320-1D31-4B06-BDEC-70C02D4CC7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0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15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9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50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6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35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8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63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3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66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9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CD80DEF-12BA-44BF-A13D-899E65E62CD1}"/>
              </a:ext>
            </a:extLst>
          </p:cNvPr>
          <p:cNvSpPr/>
          <p:nvPr/>
        </p:nvSpPr>
        <p:spPr>
          <a:xfrm>
            <a:off x="1" y="0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86D3BB-F6FE-4230-8244-BE4F41A915B1}"/>
              </a:ext>
            </a:extLst>
          </p:cNvPr>
          <p:cNvSpPr/>
          <p:nvPr/>
        </p:nvSpPr>
        <p:spPr>
          <a:xfrm>
            <a:off x="0" y="6481154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377F17-A9BB-4C2D-95AB-D321957ED215}"/>
              </a:ext>
            </a:extLst>
          </p:cNvPr>
          <p:cNvSpPr/>
          <p:nvPr/>
        </p:nvSpPr>
        <p:spPr>
          <a:xfrm>
            <a:off x="469205" y="754180"/>
            <a:ext cx="1125359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Senior Leadership Team</a:t>
            </a:r>
          </a:p>
          <a:p>
            <a:r>
              <a:rPr lang="en-US" sz="2500" b="1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What does a member of the SLT need to be able to find out from Analytics?</a:t>
            </a:r>
          </a:p>
          <a:p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Performance in key headline measures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Which measures are furthest from expectations?</a:t>
            </a:r>
          </a:p>
          <a:p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Performance in headline measures over time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Which measures are not improving as expected?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How does this relate to individual departments/intervention strategies?</a:t>
            </a:r>
          </a:p>
          <a:p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Looking at gaps in headline measures by specific groups such as PP, Gender, SEN etc.</a:t>
            </a:r>
          </a:p>
          <a:p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Performance of Faculties / Qualifications / Classes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Identifying students for potential intervention groups, with regard to headline measures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</p:txBody>
      </p:sp>
      <p:pic>
        <p:nvPicPr>
          <p:cNvPr id="8" name="Picture 7" descr="Icon&#10;&#10;Description automatically generated with medium confidence">
            <a:extLst>
              <a:ext uri="{FF2B5EF4-FFF2-40B4-BE49-F238E27FC236}">
                <a16:creationId xmlns:a16="http://schemas.microsoft.com/office/drawing/2014/main" id="{7B543B23-1CBB-4383-9825-F291B0B07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74" y="4991459"/>
            <a:ext cx="1947124" cy="134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54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_VideoTutorialSlides_2017" id="{953850CC-5610-47A0-9B52-8EBA35FA6B03}" vid="{C5B43EBF-CBFF-4FA4-A3DF-067E1E1AC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EAPVideos</Template>
  <TotalTime>651</TotalTime>
  <Words>95</Words>
  <Application>Microsoft Office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Franklin Gothic Book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Tutorial</dc:title>
  <dc:creator>Heather Smyth</dc:creator>
  <cp:lastModifiedBy>Adrian Foreman</cp:lastModifiedBy>
  <cp:revision>44</cp:revision>
  <cp:lastPrinted>2014-01-09T10:20:18Z</cp:lastPrinted>
  <dcterms:created xsi:type="dcterms:W3CDTF">2017-05-11T09:07:43Z</dcterms:created>
  <dcterms:modified xsi:type="dcterms:W3CDTF">2022-04-19T15:33:54Z</dcterms:modified>
</cp:coreProperties>
</file>